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309" r:id="rId2"/>
    <p:sldId id="273" r:id="rId3"/>
    <p:sldId id="275" r:id="rId4"/>
    <p:sldId id="277" r:id="rId5"/>
    <p:sldId id="303" r:id="rId6"/>
    <p:sldId id="307" r:id="rId7"/>
    <p:sldId id="314" r:id="rId8"/>
    <p:sldId id="312" r:id="rId9"/>
    <p:sldId id="313" r:id="rId10"/>
    <p:sldId id="311" r:id="rId11"/>
    <p:sldId id="285" r:id="rId12"/>
    <p:sldId id="289" r:id="rId13"/>
    <p:sldId id="31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9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86ECD-C4BA-4530-894C-2ABF759E52A2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5AAC7-0CD4-4FE2-9FC5-0419EB7F8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32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26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dirty="0"/>
              <a:t>Rokiškio savivaldybė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400" dirty="0"/>
              <a:t>NUMATYTA:</a:t>
            </a:r>
          </a:p>
          <a:p>
            <a:r>
              <a:rPr lang="lt-LT" sz="2400" dirty="0"/>
              <a:t>Vieno asmens darbo užmokestis 36 mėn * 600 eur</a:t>
            </a:r>
          </a:p>
          <a:p>
            <a:r>
              <a:rPr lang="lt-LT" sz="2400" dirty="0"/>
              <a:t>Dviejų asmenų kelionė į Norvegiją</a:t>
            </a:r>
          </a:p>
          <a:p>
            <a:r>
              <a:rPr lang="lt-LT" sz="2400" dirty="0"/>
              <a:t>9 seminarai, konferencijos po 1700 eur kiekvienas</a:t>
            </a:r>
          </a:p>
          <a:p>
            <a:r>
              <a:rPr lang="lt-LT" sz="2400" dirty="0"/>
              <a:t>Netiesioginės išlaidos – 3240 eurų</a:t>
            </a:r>
          </a:p>
          <a:p>
            <a:r>
              <a:rPr lang="lt-LT" sz="2400" dirty="0"/>
              <a:t>Trys informaciniai viešinimo renginiai po 2000 kiekvienas</a:t>
            </a:r>
          </a:p>
          <a:p>
            <a:endParaRPr lang="lt-LT" sz="2400" dirty="0"/>
          </a:p>
          <a:p>
            <a:r>
              <a:rPr lang="lt-LT" sz="2400" dirty="0"/>
              <a:t>PASTABA: „minkštų“ veiklų apimtys ir įkainiai gali keistis po agentūros CPVA reikalavimų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821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914399"/>
          </a:xfrm>
        </p:spPr>
        <p:txBody>
          <a:bodyPr/>
          <a:lstStyle/>
          <a:p>
            <a:r>
              <a:rPr lang="lt-LT" dirty="0"/>
              <a:t>KRIAUNŲ VARPAS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8534400" cy="5334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581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066799"/>
          </a:xfrm>
        </p:spPr>
        <p:txBody>
          <a:bodyPr>
            <a:normAutofit/>
          </a:bodyPr>
          <a:lstStyle/>
          <a:p>
            <a:r>
              <a:rPr lang="lt-LT" sz="2800" dirty="0"/>
              <a:t>Kas bus projekto Norvegų programai organizatorius?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8458200" cy="4724400"/>
          </a:xfrm>
        </p:spPr>
        <p:txBody>
          <a:bodyPr>
            <a:normAutofit/>
          </a:bodyPr>
          <a:lstStyle/>
          <a:p>
            <a:r>
              <a:rPr lang="lt-LT" sz="2800" dirty="0"/>
              <a:t>Gal Rokiškio savivaldybės administracija?</a:t>
            </a:r>
          </a:p>
          <a:p>
            <a:r>
              <a:rPr lang="lt-LT" sz="2800" dirty="0"/>
              <a:t>Nes būtinas institucinis pajėgumas: anglų kalba, projekto valdymas, vieši pirkimai, solidus internetinis puslapis;</a:t>
            </a:r>
          </a:p>
          <a:p>
            <a:r>
              <a:rPr lang="lt-LT" sz="2800" dirty="0"/>
              <a:t>Vietiniai partneriai: Kriaunų bendruomenė, Kriaunų bažnyčia (Dekanatas?), Dusetų dailės galerija, Kriaunų, Obelių, Rokiškio muziejai, kiti...</a:t>
            </a:r>
          </a:p>
          <a:p>
            <a:r>
              <a:rPr lang="lt-LT" sz="2800" dirty="0"/>
              <a:t>Kas kontaktinis asmuo (reikia nurodyti jo elektroninį paštą)?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994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23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990599"/>
          </a:xfrm>
        </p:spPr>
        <p:txBody>
          <a:bodyPr>
            <a:normAutofit fontScale="90000"/>
          </a:bodyPr>
          <a:lstStyle/>
          <a:p>
            <a:r>
              <a:rPr lang="lt-LT" dirty="0"/>
              <a:t>KRIAUNŲ VARPAS – SĖLIŲ ŽMONĖMS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7162800" cy="4419600"/>
          </a:xfrm>
        </p:spPr>
        <p:txBody>
          <a:bodyPr/>
          <a:lstStyle/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lt-LT" dirty="0"/>
          </a:p>
          <a:p>
            <a:endParaRPr lang="en-US" dirty="0"/>
          </a:p>
        </p:txBody>
      </p:sp>
      <p:pic>
        <p:nvPicPr>
          <p:cNvPr id="1027" name="Picture 3" descr="C:\Users\Gediminas\Documents\KRIAUNOS\Kriaunu_varp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5715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1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60959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752600"/>
            <a:ext cx="7010400" cy="3886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71500"/>
            <a:ext cx="830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597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761999"/>
          </a:xfrm>
        </p:spPr>
        <p:txBody>
          <a:bodyPr>
            <a:normAutofit/>
          </a:bodyPr>
          <a:lstStyle/>
          <a:p>
            <a:r>
              <a:rPr lang="lt-LT" sz="3200" dirty="0"/>
              <a:t>Bažnyčios bokštelis ant stogo - šiandiena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8001000" cy="556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Gediminas\Documents\KRIAUNOS\800px-Kriaunos,_katalikų_bažnyč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001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81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761999"/>
          </a:xfrm>
        </p:spPr>
        <p:txBody>
          <a:bodyPr>
            <a:normAutofit/>
          </a:bodyPr>
          <a:lstStyle/>
          <a:p>
            <a:r>
              <a:rPr lang="lt-LT" sz="3200" dirty="0"/>
              <a:t>Bažnyčios bokštelis ant stogo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r>
              <a:rPr lang="lt-LT" sz="2800" dirty="0"/>
              <a:t>Naujas bokštelis kartu darant naują visą stogą;</a:t>
            </a:r>
          </a:p>
          <a:p>
            <a:r>
              <a:rPr lang="lt-LT" sz="2800" dirty="0"/>
              <a:t>Elegantiškai „lieknas“, permatomas iš priekio, pusiau kairės ir pusiau dešinės (dėl fotografavimosi nuo žemės jo fone);</a:t>
            </a:r>
          </a:p>
          <a:p>
            <a:r>
              <a:rPr lang="lt-LT" sz="2800" dirty="0"/>
              <a:t>Metalas (tvirtas, antikorozinis), metalo tinklelis;</a:t>
            </a:r>
          </a:p>
          <a:p>
            <a:r>
              <a:rPr lang="lt-LT" sz="2800" dirty="0"/>
              <a:t>Distancinė apsauga (jutikliai), vidinis apšvietimas, gal būt, distancinė galimybė skaminti varpu;</a:t>
            </a:r>
          </a:p>
          <a:p>
            <a:r>
              <a:rPr lang="lt-LT" sz="2800" dirty="0"/>
              <a:t>Išbandyti galimybę bokštelio galą ir pastogę šilkografijos būdu ant metalo papuošti paveikslu (kaip Vatikano SIKSTO koplyčios tapyba), pvz. Sartų pakrantės dailininko Š.Saukos paveikslu „Šventykla“.</a:t>
            </a:r>
          </a:p>
          <a:p>
            <a:endParaRPr lang="en-US" dirty="0"/>
          </a:p>
        </p:txBody>
      </p:sp>
      <p:pic>
        <p:nvPicPr>
          <p:cNvPr id="1026" name="Picture 2" descr="C:\Users\Gediminas\Documents\KRIAUNOS\Balziunas - vizualizacija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730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69975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219200"/>
          </a:xfrm>
        </p:spPr>
        <p:txBody>
          <a:bodyPr>
            <a:normAutofit/>
          </a:bodyPr>
          <a:lstStyle/>
          <a:p>
            <a:r>
              <a:rPr lang="lt-LT" sz="4400" b="1" dirty="0"/>
              <a:t>PABAIGA</a:t>
            </a:r>
            <a:endParaRPr lang="en-US" sz="4400" b="1" dirty="0"/>
          </a:p>
        </p:txBody>
      </p:sp>
      <p:pic>
        <p:nvPicPr>
          <p:cNvPr id="2050" name="Picture 2" descr="C:\Users\Gediminas\Documents\KRIAUNOS\03-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57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2400" dirty="0"/>
              <a:t>Nors Kriaunų varpo bokštelyje idėja gimė savarankiškai – ji visiškai atitinka Vilniaus Aušros vartų architektūrinį sprendimą  </a:t>
            </a:r>
            <a:endParaRPr lang="en-US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539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3600" dirty="0"/>
              <a:t>Europos Ekonominė Erdvė - programa „Kultūra“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sz="2400" dirty="0"/>
              <a:t>I etapas – pateikti koncepciją iki 2020 rugsėjo; reikalingas biudžetas, partnerių sutikimas ir projekto aprašymas; pagrindinis reiklavimas – verslumo skatinimas (lankytojų skaičiaus didinimas, jų buvimo ilginimas, prekių ir paslaugų pirkimas...)</a:t>
            </a:r>
          </a:p>
          <a:p>
            <a:r>
              <a:rPr lang="lt-LT" sz="2400" dirty="0"/>
              <a:t>Viso parama: 2,3 mln nekilnojamų kultūros paveldo objektų įveiklinimui + 2,3 mln neesančių nekilnojamo paveldo objektų įveiklinimui</a:t>
            </a:r>
          </a:p>
          <a:p>
            <a:r>
              <a:rPr lang="lt-LT" sz="2400" dirty="0"/>
              <a:t>Projekto dydis – nuo 0,2 iki 1 mln eurų, paramos intensyvumas iki 90</a:t>
            </a:r>
            <a:r>
              <a:rPr lang="en-US" sz="2400" dirty="0"/>
              <a:t>%</a:t>
            </a:r>
            <a:r>
              <a:rPr lang="lt-LT" sz="2400" dirty="0"/>
              <a:t>; Projekto trukmė – ne ilgiau 36 mėn</a:t>
            </a:r>
          </a:p>
          <a:p>
            <a:r>
              <a:rPr lang="lt-LT" sz="2400" dirty="0"/>
              <a:t>Netinka Vilnius, Kaunas, Klaipėda</a:t>
            </a:r>
          </a:p>
          <a:p>
            <a:r>
              <a:rPr lang="lt-LT" sz="2400" dirty="0"/>
              <a:t>Ne daugiau 50</a:t>
            </a:r>
            <a:r>
              <a:rPr lang="en-US" sz="2400" dirty="0"/>
              <a:t>% </a:t>
            </a:r>
            <a:r>
              <a:rPr lang="en-US" sz="2400" dirty="0" err="1"/>
              <a:t>infrastrukt</a:t>
            </a:r>
            <a:r>
              <a:rPr lang="lt-LT" sz="2400" dirty="0"/>
              <a:t>ū</a:t>
            </a:r>
            <a:r>
              <a:rPr lang="en-US" sz="2400" dirty="0"/>
              <a:t>rai</a:t>
            </a:r>
            <a:r>
              <a:rPr lang="lt-LT" sz="2400" dirty="0"/>
              <a:t>, kita – „minkšta“ dalis</a:t>
            </a:r>
          </a:p>
          <a:p>
            <a:r>
              <a:rPr lang="lt-LT" sz="2400" dirty="0"/>
              <a:t>Vietos bendruomenės ir savivaldybės dalyvavimas būtinas, norvegų – pageidautinas (papildomi balai)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81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dirty="0"/>
              <a:t>Kriaunų varpas – sėlių žmonėms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lt-LT" sz="2400" dirty="0"/>
              <a:t>Viso biudžetas – 552 tūkst. Eurų</a:t>
            </a:r>
          </a:p>
          <a:p>
            <a:r>
              <a:rPr lang="lt-LT" sz="2400" dirty="0"/>
              <a:t>Naujas stogas ir bokštelis, žaibosauga, priešgaisrinė apsauga, apšvietimas – 233 tūkst. Eurų</a:t>
            </a:r>
          </a:p>
          <a:p>
            <a:r>
              <a:rPr lang="lt-LT" sz="2400" dirty="0"/>
              <a:t>Partneriai: bendruomenė, savivaldybė, kurija, projekto valdytojas VŠĮ PVMC, ieškoma Norvegijos partneris</a:t>
            </a:r>
          </a:p>
          <a:p>
            <a:r>
              <a:rPr lang="lt-LT" sz="2400" dirty="0"/>
              <a:t>Prašoma parama: 497 tūkst.eurų</a:t>
            </a:r>
          </a:p>
          <a:p>
            <a:r>
              <a:rPr lang="lt-LT" sz="2400" dirty="0"/>
              <a:t>Partnerių indėlis: bendruomenė 16,7 įnašas natūra (savanoriški darbai); kurija 1,3; savivaldybė 21,6, t.t. dengiamas bendruomenės  16,7 piniginis įnašas; VŠĮ PVMC 15,7 (tūkst. eurų) </a:t>
            </a:r>
          </a:p>
          <a:p>
            <a:r>
              <a:rPr lang="lt-LT" sz="2400" dirty="0"/>
              <a:t>PASTABA: biudžetas gali keistis paaiškėjus Norvegijos partnerių norams, dėl agentūros CPVA reikalavimų, po galutinio projektavimo ir pan.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2274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463</Words>
  <Application>Microsoft Office PowerPoint</Application>
  <PresentationFormat>On-screen Show (4:3)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KRIAUNŲ VARPAS – SĖLIŲ ŽMONĖMS</vt:lpstr>
      <vt:lpstr>PowerPoint Presentation</vt:lpstr>
      <vt:lpstr>Bažnyčios bokštelis ant stogo - šiandiena</vt:lpstr>
      <vt:lpstr>Bažnyčios bokštelis ant stogo</vt:lpstr>
      <vt:lpstr>PowerPoint Presentation</vt:lpstr>
      <vt:lpstr>Nors Kriaunų varpo bokštelyje idėja gimė savarankiškai – ji visiškai atitinka Vilniaus Aušros vartų architektūrinį sprendimą  </vt:lpstr>
      <vt:lpstr>Europos Ekonominė Erdvė - programa „Kultūra“</vt:lpstr>
      <vt:lpstr>Kriaunų varpas – sėlių žmonėms </vt:lpstr>
      <vt:lpstr>Rokiškio savivaldybė</vt:lpstr>
      <vt:lpstr>KRIAUNŲ VARPAS</vt:lpstr>
      <vt:lpstr>Kas bus projekto Norvegų programai organizatorius?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KRIAUNŲ VARPAS</dc:title>
  <dc:creator>Gediminas</dc:creator>
  <cp:lastModifiedBy>User</cp:lastModifiedBy>
  <cp:revision>92</cp:revision>
  <cp:lastPrinted>2019-05-31T06:56:06Z</cp:lastPrinted>
  <dcterms:created xsi:type="dcterms:W3CDTF">2006-08-16T00:00:00Z</dcterms:created>
  <dcterms:modified xsi:type="dcterms:W3CDTF">2020-07-27T12:42:55Z</dcterms:modified>
</cp:coreProperties>
</file>